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8846" autoAdjust="0"/>
  </p:normalViewPr>
  <p:slideViewPr>
    <p:cSldViewPr>
      <p:cViewPr varScale="1">
        <p:scale>
          <a:sx n="108" d="100"/>
          <a:sy n="108" d="100"/>
        </p:scale>
        <p:origin x="1758" y="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0E0381F-7DA0-41AC-9089-06D1FBE166F9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38240CD-8EE0-4EBF-915C-F56EAE8EAF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03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D642F-61AA-4CE1-8947-DDDB4E5738C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110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LiWen\圖片\2012-03-06_14232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2530476" cy="17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5D20283-E87F-4EE7-81A7-2682C42CFABC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6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B8E09E1-36D7-417A-8BB2-20D250318D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07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FCF744E-DDE5-40D2-B026-DE5DDB8B76B7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1B44E7F3-5B28-4DD8-99ED-86E781C13F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5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1B90C40-6059-4EA9-AEC7-780D9DB68B11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ED3878F-6AFD-48B8-9770-ED164796E3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84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E315-DD6F-46D9-A9C7-37F8E2240296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F346-E959-409C-BD71-DE2C4CC827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737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B8B2-371E-4F28-A74D-A45DC3AFE446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E7656-A90C-4185-ABCE-FCA52C605D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964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47D6-CB8B-47EA-890F-21D28AE7F66F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4D33E-B046-44B5-B873-3B65E9B2F5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506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C5005-BD42-47E4-B458-562E6A4B985B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5635-588C-42D8-9337-0E63C3AAB2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76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B41AD-93D1-4BEA-AD80-1572F48401A6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8BD4-8E89-467F-9237-84E0B4776A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365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AFEA-40B3-41B3-881A-545DBC318063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1529-8B1A-45BE-9960-CF0F1B726A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978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6F7F-5E33-4440-B596-555274565DF8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4265-C18C-4A82-914E-807216C33D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382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D1FE-E537-4404-B19B-72428739D84A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DF71-BBFC-485D-B6F6-82624E2A44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848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748F3C8-76D6-48E0-A7BE-E48098FB2B1B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FF6047F-1ABA-4789-A8F7-FD7B9A1F27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932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3B1-5B5D-4944-8863-60626C7A4A86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74DEE-92E9-470D-8D62-3CF7095079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55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1808-FBD1-4B88-8CC8-176D65A103E8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24B8-E1DD-4C99-9B36-8BF6843A08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902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CCDE-B7FA-453F-AB12-30A70DD7CEDF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B6C56-53D3-455E-AE30-C7E8D19303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91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E2AB612-E106-41B4-AF0D-F82C723E803D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0B30E4E-780D-484B-AD0B-CF49EF7DB3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48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3B2B3EA-3132-4E9F-8FBF-1C656D2D4BB1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A6960DA-F03F-4A1D-8413-12740BC7F1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68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CA75824-BE9E-4A6D-9DA8-F3E460BD2E27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161BDF8-D0F2-4DEB-871D-5B7D4F91F4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49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3BD6F8A-65C6-415B-A708-DC0FE5AD724C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5C93699-A769-4257-BA71-AF8AD34126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386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1697F2F-5D33-4873-A26C-F258D3C6D135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56FE20D-B57E-4D37-B759-5E1F596794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5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CAAC3D0-22CA-4EC2-AE96-1E092F891A55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C496A73-9C45-438D-B10A-99B8D6C02F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85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60B5EF9-D95F-4ACE-8C2C-162D180D3EFB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4B6E2E8-5A24-4E26-A116-25C0438A65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00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:\Users\pounding\Desktop\101年seminar\slide背景圖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56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6697EB-9188-40ED-B173-E693FF04FBA5}" type="datetimeFigureOut">
              <a:rPr lang="zh-TW" altLang="en-US"/>
              <a:pPr>
                <a:defRPr/>
              </a:pPr>
              <a:t>2025/8/8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13A54BF-29EF-4203-BC8F-EC3B70413E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字方塊 23"/>
          <p:cNvSpPr txBox="1">
            <a:spLocks noChangeArrowheads="1"/>
          </p:cNvSpPr>
          <p:nvPr/>
        </p:nvSpPr>
        <p:spPr bwMode="auto">
          <a:xfrm>
            <a:off x="2700338" y="4941888"/>
            <a:ext cx="3743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3200" dirty="0">
                <a:latin typeface="Calibri" panose="020F0502020204030204" pitchFamily="34" charset="0"/>
              </a:rPr>
              <a:t>Date   :  114 . 08 . 08</a:t>
            </a:r>
          </a:p>
        </p:txBody>
      </p:sp>
      <p:sp>
        <p:nvSpPr>
          <p:cNvPr id="15363" name="標題 1"/>
          <p:cNvSpPr txBox="1">
            <a:spLocks/>
          </p:cNvSpPr>
          <p:nvPr/>
        </p:nvSpPr>
        <p:spPr bwMode="auto">
          <a:xfrm>
            <a:off x="0" y="1844675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Raavi" panose="020B0502040204020203" pitchFamily="34" charset="0"/>
              </a:rPr>
              <a:t>放射線血品申請作業教學指引</a:t>
            </a:r>
          </a:p>
        </p:txBody>
      </p:sp>
      <p:sp>
        <p:nvSpPr>
          <p:cNvPr id="15364" name="副標題 2"/>
          <p:cNvSpPr>
            <a:spLocks noGrp="1"/>
          </p:cNvSpPr>
          <p:nvPr>
            <p:ph type="subTitle" idx="1"/>
          </p:nvPr>
        </p:nvSpPr>
        <p:spPr bwMode="auto">
          <a:xfrm>
            <a:off x="3006725" y="3429000"/>
            <a:ext cx="3078163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新竹捐血中心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供應課  林志信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申領時間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26812" y="1484784"/>
            <a:ext cx="81056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放射線照射血品目前規劃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不予代發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目前中心照射時間周一至周五每日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11:00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15:00,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假日需協調是否有可操作人員值班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如為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急用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請於申請單內填寫急用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捐血中心會派人緊急處理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877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18864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我該如何申請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13600" b="10801"/>
          <a:stretch/>
        </p:blipFill>
        <p:spPr>
          <a:xfrm>
            <a:off x="108012" y="1196752"/>
            <a:ext cx="9144000" cy="46085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03648" y="5013176"/>
            <a:ext cx="2016224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17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3627" b="5842"/>
          <a:stretch/>
        </p:blipFill>
        <p:spPr>
          <a:xfrm>
            <a:off x="0" y="260648"/>
            <a:ext cx="9144000" cy="5688632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>
            <a:off x="2051720" y="3068960"/>
            <a:ext cx="2160240" cy="1512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08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螢幕擷取畫面, 軟體, 字型 的圖片&#10;&#10;AI 產生的內容可能不正確。">
            <a:extLst>
              <a:ext uri="{FF2B5EF4-FFF2-40B4-BE49-F238E27FC236}">
                <a16:creationId xmlns:a16="http://schemas.microsoft.com/office/drawing/2014/main" id="{BB5FE1B1-2A50-A622-6C47-16B39F605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88640"/>
            <a:ext cx="8858250" cy="5754960"/>
          </a:xfrm>
          <a:prstGeom prst="rect">
            <a:avLst/>
          </a:prstGeom>
        </p:spPr>
      </p:pic>
      <p:sp>
        <p:nvSpPr>
          <p:cNvPr id="6" name="文字方塊 1">
            <a:extLst>
              <a:ext uri="{FF2B5EF4-FFF2-40B4-BE49-F238E27FC236}">
                <a16:creationId xmlns:a16="http://schemas.microsoft.com/office/drawing/2014/main" id="{731AAA76-EEF9-7F1B-F1BE-1209A4B470A0}"/>
              </a:ext>
            </a:extLst>
          </p:cNvPr>
          <p:cNvSpPr txBox="1"/>
          <p:nvPr/>
        </p:nvSpPr>
        <p:spPr>
          <a:xfrm>
            <a:off x="1475656" y="4462083"/>
            <a:ext cx="5476875" cy="1447800"/>
          </a:xfrm>
          <a:prstGeom prst="rect">
            <a:avLst/>
          </a:prstGeom>
          <a:noFill/>
          <a:ln w="38100">
            <a:solidFill>
              <a:srgbClr val="EE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sz="1200" kern="100">
                <a:solidFill>
                  <a:srgbClr val="EE0000"/>
                </a:solidFill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選擇是否輻照</a:t>
            </a:r>
            <a:r>
              <a:rPr lang="en-US" sz="1200" kern="100">
                <a:solidFill>
                  <a:srgbClr val="EE0000"/>
                </a:solidFill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lang="zh-TW" sz="1200" kern="100">
                <a:solidFill>
                  <a:srgbClr val="EE0000"/>
                </a:solidFill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是</a:t>
            </a:r>
            <a:endParaRPr lang="zh-TW" sz="1200" kern="100">
              <a:effectLst/>
              <a:latin typeface="Aptos" panose="020B00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sz="1200" kern="100">
                <a:solidFill>
                  <a:srgbClr val="EE0000"/>
                </a:solidFill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特殊需求</a:t>
            </a:r>
            <a:r>
              <a:rPr lang="en-US" sz="1200" kern="100">
                <a:solidFill>
                  <a:srgbClr val="EE0000"/>
                </a:solidFill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lang="zh-TW" sz="1200" kern="100">
                <a:solidFill>
                  <a:srgbClr val="EE0000"/>
                </a:solidFill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無</a:t>
            </a:r>
            <a:endParaRPr lang="zh-TW" sz="1200" kern="100">
              <a:effectLst/>
              <a:latin typeface="Aptos" panose="020B00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3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A4A7567-B65F-1B0B-B0D6-BC5C863C8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44" b="10776"/>
          <a:stretch>
            <a:fillRect/>
          </a:stretch>
        </p:blipFill>
        <p:spPr bwMode="auto">
          <a:xfrm>
            <a:off x="140335" y="116632"/>
            <a:ext cx="8863330" cy="5655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1">
            <a:extLst>
              <a:ext uri="{FF2B5EF4-FFF2-40B4-BE49-F238E27FC236}">
                <a16:creationId xmlns:a16="http://schemas.microsoft.com/office/drawing/2014/main" id="{1E590CAB-25B4-2CB0-B7D3-4CD9DAE4C0FA}"/>
              </a:ext>
            </a:extLst>
          </p:cNvPr>
          <p:cNvSpPr txBox="1"/>
          <p:nvPr/>
        </p:nvSpPr>
        <p:spPr>
          <a:xfrm>
            <a:off x="1833562" y="2818555"/>
            <a:ext cx="5476875" cy="1447800"/>
          </a:xfrm>
          <a:prstGeom prst="rect">
            <a:avLst/>
          </a:prstGeom>
          <a:noFill/>
          <a:ln w="38100">
            <a:solidFill>
              <a:srgbClr val="EE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solidFill>
                  <a:srgbClr val="EE0000"/>
                </a:solidFill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200" kern="100">
              <a:effectLst/>
              <a:latin typeface="Aptos" panose="020B00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sz="1200" kern="100">
                <a:solidFill>
                  <a:srgbClr val="EE0000"/>
                </a:solidFill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點選血品</a:t>
            </a:r>
            <a:endParaRPr lang="zh-TW" sz="1200" kern="100">
              <a:effectLst/>
              <a:latin typeface="Aptos" panose="020B00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8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13737" b="5657"/>
          <a:stretch/>
        </p:blipFill>
        <p:spPr>
          <a:xfrm>
            <a:off x="0" y="404664"/>
            <a:ext cx="9144000" cy="5256584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>
            <a:off x="2123728" y="3717032"/>
            <a:ext cx="2088232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49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13601" b="5200"/>
          <a:stretch/>
        </p:blipFill>
        <p:spPr>
          <a:xfrm>
            <a:off x="0" y="548680"/>
            <a:ext cx="9144000" cy="5184576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>
            <a:off x="1979712" y="4293096"/>
            <a:ext cx="2160240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97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文字, 儀表, 室內 的圖片&#10;&#10;AI 產生的內容可能不正確。">
            <a:extLst>
              <a:ext uri="{FF2B5EF4-FFF2-40B4-BE49-F238E27FC236}">
                <a16:creationId xmlns:a16="http://schemas.microsoft.com/office/drawing/2014/main" id="{4BE4D2CD-CC30-756D-AD91-AAAC9575E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36912"/>
            <a:ext cx="2985365" cy="349239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放射線血品末效說明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血球類血品經放射線照射後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紅血球類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末效最多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低於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天維持原末效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血小板類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維持原末效</a:t>
            </a:r>
          </a:p>
        </p:txBody>
      </p:sp>
      <p:sp>
        <p:nvSpPr>
          <p:cNvPr id="5" name="矩形 4"/>
          <p:cNvSpPr/>
          <p:nvPr/>
        </p:nvSpPr>
        <p:spPr>
          <a:xfrm>
            <a:off x="6068879" y="4071799"/>
            <a:ext cx="1608829" cy="92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 flipV="1">
            <a:off x="6161114" y="3866183"/>
            <a:ext cx="157923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556704" y="6237312"/>
            <a:ext cx="8236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161114" y="4509120"/>
            <a:ext cx="85915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236296" y="5229200"/>
            <a:ext cx="628927" cy="63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 descr="一張含有 文字, 室內 的圖片&#10;&#10;AI 產生的內容可能不正確。">
            <a:extLst>
              <a:ext uri="{FF2B5EF4-FFF2-40B4-BE49-F238E27FC236}">
                <a16:creationId xmlns:a16="http://schemas.microsoft.com/office/drawing/2014/main" id="{DC3F4E46-2EA8-AE2B-7725-AA3A0586C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21" y="2794402"/>
            <a:ext cx="2198416" cy="344290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DEE65984-0DD2-2556-5F96-B8DB92C662D4}"/>
              </a:ext>
            </a:extLst>
          </p:cNvPr>
          <p:cNvSpPr/>
          <p:nvPr/>
        </p:nvSpPr>
        <p:spPr>
          <a:xfrm flipV="1">
            <a:off x="1639807" y="3887584"/>
            <a:ext cx="4119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F275C8E-7581-45F6-BF01-281BF571E725}"/>
              </a:ext>
            </a:extLst>
          </p:cNvPr>
          <p:cNvSpPr/>
          <p:nvPr/>
        </p:nvSpPr>
        <p:spPr>
          <a:xfrm flipV="1">
            <a:off x="2123729" y="4515856"/>
            <a:ext cx="64807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5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費用說明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2124" y="1383022"/>
            <a:ext cx="3513811" cy="45259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依照健保給付每袋收取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540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照射處理費用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每月帳單另外產出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每次出庫皆會有一聯簽收單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內有費用供醫院對帳用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).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400943"/>
            <a:ext cx="4778154" cy="41882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88024" y="3356992"/>
            <a:ext cx="4104456" cy="13681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617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31123</TotalTime>
  <Words>171</Words>
  <Application>Microsoft Office PowerPoint</Application>
  <PresentationFormat>如螢幕大小 (4:3)</PresentationFormat>
  <Paragraphs>20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標楷體</vt:lpstr>
      <vt:lpstr>Aptos</vt:lpstr>
      <vt:lpstr>Arial</vt:lpstr>
      <vt:lpstr>Calibri</vt:lpstr>
      <vt:lpstr>Office 佈景主題</vt:lpstr>
      <vt:lpstr>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放射線血品末效說明</vt:lpstr>
      <vt:lpstr>費用說明</vt:lpstr>
      <vt:lpstr>申領時間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pounding</dc:creator>
  <cp:lastModifiedBy>林志信</cp:lastModifiedBy>
  <cp:revision>415</cp:revision>
  <dcterms:created xsi:type="dcterms:W3CDTF">2012-05-05T05:40:32Z</dcterms:created>
  <dcterms:modified xsi:type="dcterms:W3CDTF">2025-08-08T05:13:51Z</dcterms:modified>
</cp:coreProperties>
</file>