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1" r:id="rId5"/>
    <p:sldId id="260" r:id="rId6"/>
    <p:sldId id="258" r:id="rId7"/>
    <p:sldId id="257" r:id="rId8"/>
  </p:sldIdLst>
  <p:sldSz cx="15119350" cy="10691813"/>
  <p:notesSz cx="6858000" cy="9144000"/>
  <p:defaultTextStyle>
    <a:defPPr>
      <a:defRPr lang="zh-TW"/>
    </a:defPPr>
    <a:lvl1pPr marL="0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29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04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2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31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91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8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73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75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4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55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56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DCE6-5E20-4A03-9F80-B6860421CF9A}" type="datetimeFigureOut">
              <a:rPr lang="zh-TW" altLang="en-US" smtClean="0"/>
              <a:t>2023/3/20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2E6A-8B4D-47FB-89B6-CFEAF70024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81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"/>
            <a:ext cx="15119350" cy="106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" y="3573"/>
            <a:ext cx="15113345" cy="106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15119350" cy="106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4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15119350" cy="106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6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15119350" cy="106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1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" y="0"/>
            <a:ext cx="15114751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3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自訂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宋宛臻</dc:creator>
  <cp:lastModifiedBy>宋宛臻</cp:lastModifiedBy>
  <cp:revision>2</cp:revision>
  <dcterms:created xsi:type="dcterms:W3CDTF">2021-10-18T06:15:36Z</dcterms:created>
  <dcterms:modified xsi:type="dcterms:W3CDTF">2023-03-20T07:23:23Z</dcterms:modified>
</cp:coreProperties>
</file>